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89" r:id="rId6"/>
    <p:sldId id="408" r:id="rId7"/>
    <p:sldId id="384" r:id="rId8"/>
    <p:sldId id="392" r:id="rId9"/>
    <p:sldId id="317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725" autoAdjust="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8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18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0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4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5156" y="1051551"/>
            <a:ext cx="3899782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Ionic Capacitor </a:t>
            </a:r>
            <a:br>
              <a:rPr lang="en-US" dirty="0"/>
            </a:br>
            <a:r>
              <a:rPr lang="en-US" dirty="0"/>
              <a:t>QR-Code Scanner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51057" y="3613856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khirulnizam.com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6A197DD-C627-9F71-CBCB-4829117D3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180" y="1076703"/>
            <a:ext cx="3366559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5834306" cy="1562959"/>
          </a:xfrm>
        </p:spPr>
        <p:txBody>
          <a:bodyPr/>
          <a:lstStyle/>
          <a:p>
            <a:r>
              <a:rPr lang="en-US" dirty="0"/>
              <a:t>AndroidManifest.xml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02892" y="663331"/>
            <a:ext cx="8177945" cy="440103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Android</a:t>
            </a:r>
          </a:p>
          <a:p>
            <a:r>
              <a:rPr lang="en-US" sz="3200" dirty="0"/>
              <a:t>&gt;&gt; app</a:t>
            </a:r>
          </a:p>
          <a:p>
            <a:r>
              <a:rPr lang="en-US" sz="3200" dirty="0"/>
              <a:t>&gt;&gt;&gt;&gt; </a:t>
            </a:r>
            <a:r>
              <a:rPr lang="en-US" sz="3200" dirty="0" err="1"/>
              <a:t>src</a:t>
            </a:r>
            <a:endParaRPr lang="en-US" sz="3200" dirty="0"/>
          </a:p>
          <a:p>
            <a:r>
              <a:rPr lang="en-US" sz="3200" dirty="0"/>
              <a:t>&gt;&gt;&gt;&gt;&gt;&gt; main</a:t>
            </a:r>
          </a:p>
        </p:txBody>
      </p:sp>
    </p:spTree>
    <p:extLst>
      <p:ext uri="{BB962C8B-B14F-4D97-AF65-F5344CB8AC3E}">
        <p14:creationId xmlns:p14="http://schemas.microsoft.com/office/powerpoint/2010/main" val="24740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461" y="5437502"/>
            <a:ext cx="5834306" cy="1562959"/>
          </a:xfrm>
        </p:spPr>
        <p:txBody>
          <a:bodyPr/>
          <a:lstStyle/>
          <a:p>
            <a:r>
              <a:rPr lang="en-US" dirty="0"/>
              <a:t>AndroidManifest.xml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7C74B-E46E-B88C-9EFB-B4DE90F8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54"/>
            <a:ext cx="12192000" cy="545910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6462" y="1006368"/>
            <a:ext cx="6885353" cy="3282306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Add these lines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		&gt;&gt;</a:t>
            </a:r>
          </a:p>
          <a:p>
            <a:pPr marL="0" indent="0">
              <a:buNone/>
            </a:pPr>
            <a:endParaRPr lang="en-US" sz="18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                                          &gt;&gt;</a:t>
            </a:r>
          </a:p>
        </p:txBody>
      </p:sp>
    </p:spTree>
    <p:extLst>
      <p:ext uri="{BB962C8B-B14F-4D97-AF65-F5344CB8AC3E}">
        <p14:creationId xmlns:p14="http://schemas.microsoft.com/office/powerpoint/2010/main" val="78777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461" y="5515652"/>
            <a:ext cx="5834306" cy="1562959"/>
          </a:xfrm>
        </p:spPr>
        <p:txBody>
          <a:bodyPr/>
          <a:lstStyle/>
          <a:p>
            <a:r>
              <a:rPr lang="en-US" dirty="0"/>
              <a:t>AndroidManifest.xml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09946-DA15-57BF-A82F-BB5C1BE4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229"/>
            <a:ext cx="12192000" cy="422154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715847" y="3714365"/>
            <a:ext cx="6885353" cy="1723137"/>
          </a:xfrm>
          <a:noFill/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And add these lines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		&gt;&gt;</a:t>
            </a:r>
            <a:br>
              <a:rPr lang="en-US" sz="1800" dirty="0">
                <a:solidFill>
                  <a:srgbClr val="FF0000">
                    <a:alpha val="60000"/>
                  </a:srgbClr>
                </a:solidFill>
              </a:rPr>
            </a:br>
            <a:r>
              <a:rPr lang="en-US" sz="1800" dirty="0">
                <a:solidFill>
                  <a:srgbClr val="FF0000">
                    <a:alpha val="60000"/>
                  </a:srgbClr>
                </a:solidFill>
              </a:rPr>
              <a:t>		&gt;&gt;</a:t>
            </a:r>
          </a:p>
        </p:txBody>
      </p:sp>
    </p:spTree>
    <p:extLst>
      <p:ext uri="{BB962C8B-B14F-4D97-AF65-F5344CB8AC3E}">
        <p14:creationId xmlns:p14="http://schemas.microsoft.com/office/powerpoint/2010/main" val="272393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13CD65-C67E-EF42-F03F-619B4E5F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48645"/>
            <a:ext cx="9738360" cy="5240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05992"/>
            <a:ext cx="4500562" cy="866196"/>
          </a:xfrm>
        </p:spPr>
        <p:txBody>
          <a:bodyPr/>
          <a:lstStyle/>
          <a:p>
            <a:r>
              <a:rPr lang="en-MY" dirty="0" err="1"/>
              <a:t>home.module.ts</a:t>
            </a:r>
            <a:endParaRPr lang="en-MY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63990F-455E-BF9A-0002-B63FADD0AD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5288678"/>
            <a:ext cx="6221412" cy="783509"/>
          </a:xfrm>
        </p:spPr>
        <p:txBody>
          <a:bodyPr/>
          <a:lstStyle/>
          <a:p>
            <a:r>
              <a:rPr lang="en-MY" dirty="0" err="1"/>
              <a:t>ReactiveFormsModule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9119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1FF85-7F8B-9691-5E36-81EF0F03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4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62152"/>
            <a:ext cx="4500562" cy="866196"/>
          </a:xfrm>
        </p:spPr>
        <p:txBody>
          <a:bodyPr/>
          <a:lstStyle/>
          <a:p>
            <a:r>
              <a:rPr lang="en-MY" dirty="0"/>
              <a:t>home.page.html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63990F-455E-BF9A-0002-B63FADD0AD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4935" y="5744839"/>
            <a:ext cx="6221412" cy="783509"/>
          </a:xfrm>
        </p:spPr>
        <p:txBody>
          <a:bodyPr/>
          <a:lstStyle/>
          <a:p>
            <a:r>
              <a:rPr lang="en-MY" dirty="0"/>
              <a:t>Form Input</a:t>
            </a:r>
          </a:p>
        </p:txBody>
      </p:sp>
    </p:spTree>
    <p:extLst>
      <p:ext uri="{BB962C8B-B14F-4D97-AF65-F5344CB8AC3E}">
        <p14:creationId xmlns:p14="http://schemas.microsoft.com/office/powerpoint/2010/main" val="61865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95007"/>
            <a:ext cx="4500562" cy="866196"/>
          </a:xfrm>
        </p:spPr>
        <p:txBody>
          <a:bodyPr/>
          <a:lstStyle/>
          <a:p>
            <a:r>
              <a:rPr lang="en-MY" dirty="0"/>
              <a:t>home.page.html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63990F-455E-BF9A-0002-B63FADD0AD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4935" y="5877694"/>
            <a:ext cx="6221412" cy="783509"/>
          </a:xfrm>
        </p:spPr>
        <p:txBody>
          <a:bodyPr/>
          <a:lstStyle/>
          <a:p>
            <a:r>
              <a:rPr lang="en-MY" dirty="0"/>
              <a:t>Transparent box container for Camera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BCD82-19D5-3AAA-3578-56FAFCD4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63990F-455E-BF9A-0002-B63FADD0AD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9275" y="5877591"/>
            <a:ext cx="6221412" cy="783509"/>
          </a:xfrm>
        </p:spPr>
        <p:txBody>
          <a:bodyPr/>
          <a:lstStyle/>
          <a:p>
            <a:r>
              <a:rPr lang="en-MY" dirty="0"/>
              <a:t>Transparent box container for Camera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79FA2-2FE9-1F37-B367-2FFE92C0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20" y="675589"/>
            <a:ext cx="7868367" cy="6022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00562" cy="866196"/>
          </a:xfrm>
        </p:spPr>
        <p:txBody>
          <a:bodyPr/>
          <a:lstStyle/>
          <a:p>
            <a:r>
              <a:rPr lang="en-MY" dirty="0" err="1"/>
              <a:t>home.page.scss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4472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79210" cy="866196"/>
          </a:xfrm>
        </p:spPr>
        <p:txBody>
          <a:bodyPr/>
          <a:lstStyle/>
          <a:p>
            <a:r>
              <a:rPr lang="en-MY" dirty="0" err="1"/>
              <a:t>home.page.ts</a:t>
            </a:r>
            <a:r>
              <a:rPr lang="en-MY" dirty="0"/>
              <a:t> (imports)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D3D90-EAE1-A671-A013-BC91E96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061"/>
            <a:ext cx="12192000" cy="39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8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028460" cy="866196"/>
          </a:xfrm>
        </p:spPr>
        <p:txBody>
          <a:bodyPr/>
          <a:lstStyle/>
          <a:p>
            <a:r>
              <a:rPr lang="en-MY" dirty="0" err="1"/>
              <a:t>home.page.ts</a:t>
            </a:r>
            <a:r>
              <a:rPr lang="en-MY" dirty="0"/>
              <a:t> (</a:t>
            </a:r>
            <a:r>
              <a:rPr lang="en-MY" dirty="0" err="1"/>
              <a:t>startScanner</a:t>
            </a:r>
            <a:r>
              <a:rPr lang="en-MY" dirty="0"/>
              <a:t>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817B9-6EE1-7ED7-EB6F-832103B4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10" y="767889"/>
            <a:ext cx="11213990" cy="58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3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318929" cy="866196"/>
          </a:xfrm>
        </p:spPr>
        <p:txBody>
          <a:bodyPr/>
          <a:lstStyle/>
          <a:p>
            <a:r>
              <a:rPr lang="en-MY" dirty="0" err="1"/>
              <a:t>home.page.ts</a:t>
            </a:r>
            <a:r>
              <a:rPr lang="en-MY" dirty="0"/>
              <a:t> (check permission)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E9315-E47B-E43D-0DC6-4AAD1B21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0" y="628153"/>
            <a:ext cx="9874653" cy="58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88" y="26835"/>
            <a:ext cx="3565524" cy="113911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34" y="349650"/>
            <a:ext cx="3565525" cy="3415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Generate </a:t>
            </a:r>
            <a:r>
              <a:rPr lang="en-US" sz="2000" dirty="0" err="1">
                <a:solidFill>
                  <a:schemeClr val="tx1"/>
                </a:solidFill>
              </a:rPr>
              <a:t>QRCode</a:t>
            </a:r>
            <a:r>
              <a:rPr lang="en-US" sz="2000" dirty="0">
                <a:solidFill>
                  <a:schemeClr val="tx1"/>
                </a:solidFill>
              </a:rPr>
              <a:t> using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qrcode</a:t>
            </a:r>
            <a:r>
              <a:rPr lang="en-US" sz="2000" dirty="0">
                <a:solidFill>
                  <a:schemeClr val="tx1"/>
                </a:solidFill>
              </a:rPr>
              <a:t> generator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Create new Ionic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FormGroup</a:t>
            </a:r>
            <a:r>
              <a:rPr lang="en-US" dirty="0">
                <a:solidFill>
                  <a:schemeClr val="tx1"/>
                </a:solidFill>
              </a:rPr>
              <a:t> to hold data from scan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QRCode</a:t>
            </a:r>
            <a:r>
              <a:rPr lang="en-US" sz="2000" dirty="0">
                <a:solidFill>
                  <a:schemeClr val="tx1"/>
                </a:solidFill>
              </a:rPr>
              <a:t> Scanner Ionic Plugins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AndroidManifest</a:t>
            </a:r>
            <a:r>
              <a:rPr lang="en-US" dirty="0">
                <a:solidFill>
                  <a:schemeClr val="tx1"/>
                </a:solidFill>
              </a:rPr>
              <a:t> camera uses-permission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Handling scan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Handling stop 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Capture scanned data send to input form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275E0-5FCA-D0C1-A503-D04015DE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5CE-8524-071E-F047-65F7744D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8E176-131D-9307-B94A-9E2D2AA3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2432C-328D-0B2C-31E0-A91FFF3B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115924" cy="866196"/>
          </a:xfrm>
        </p:spPr>
        <p:txBody>
          <a:bodyPr/>
          <a:lstStyle/>
          <a:p>
            <a:r>
              <a:rPr lang="en-MY" dirty="0" err="1"/>
              <a:t>home.page.ts</a:t>
            </a:r>
            <a:r>
              <a:rPr lang="en-MY" dirty="0"/>
              <a:t> (</a:t>
            </a:r>
            <a:r>
              <a:rPr lang="en-MY" dirty="0" err="1"/>
              <a:t>stopScanner</a:t>
            </a:r>
            <a:r>
              <a:rPr lang="en-MY" dirty="0"/>
              <a:t> function)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F292-B7F1-7555-E314-CF5B68D0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89" y="655525"/>
            <a:ext cx="10063486" cy="58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63D1-9836-74EF-9F1F-1CC1DCCD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app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A6FC6-1B81-7410-1153-26A7D76A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14917-7F3D-4974-B308-1C9C06BE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0503F-E429-0EE2-01D7-96F7B7D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4E091-B6C6-D071-EC01-66B4499860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7343" y="2449002"/>
            <a:ext cx="6221412" cy="5292960"/>
          </a:xfrm>
        </p:spPr>
        <p:txBody>
          <a:bodyPr/>
          <a:lstStyle/>
          <a:p>
            <a:r>
              <a:rPr lang="en-MY" dirty="0"/>
              <a:t>ionic build</a:t>
            </a:r>
          </a:p>
          <a:p>
            <a:r>
              <a:rPr lang="en-MY" dirty="0"/>
              <a:t>ionic cap copy</a:t>
            </a:r>
          </a:p>
          <a:p>
            <a:r>
              <a:rPr lang="en-MY" dirty="0"/>
              <a:t>ionic cap run android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C6B63-801F-5A98-443C-91BBB663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44" y="0"/>
            <a:ext cx="30861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85274-D36C-7A91-C842-4BD587F8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40" y="0"/>
            <a:ext cx="30861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75FE0A-AD59-CC0F-FA0E-85AD1D48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6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3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63D1-9836-74EF-9F1F-1CC1DCCD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  <a:br>
              <a:rPr lang="en-MY" dirty="0"/>
            </a:br>
            <a:r>
              <a:rPr lang="en-MY" dirty="0"/>
              <a:t>Preview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A6FC6-1B81-7410-1153-26A7D76A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14917-7F3D-4974-B308-1C9C06BE6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0503F-E429-0EE2-01D7-96F7B7D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C6B63-801F-5A98-443C-91BBB663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44" y="0"/>
            <a:ext cx="30861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685274-D36C-7A91-C842-4BD587F8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540" y="0"/>
            <a:ext cx="30861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75FE0A-AD59-CC0F-FA0E-85AD1D48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56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3B824-A3D4-9BE1-E74E-6E285B20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6" y="500932"/>
            <a:ext cx="11380967" cy="540785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Create new Ionic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ionic start </a:t>
            </a:r>
            <a:r>
              <a:rPr lang="en-US" sz="3200" dirty="0" err="1"/>
              <a:t>capscanner</a:t>
            </a:r>
            <a:r>
              <a:rPr lang="en-US" sz="3200" dirty="0"/>
              <a:t> blank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59FF8-BC2F-AB8F-8155-F1441B04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329147"/>
            <a:ext cx="10715625" cy="541379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Create new Ionic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ionic serve</a:t>
            </a:r>
          </a:p>
        </p:txBody>
      </p:sp>
    </p:spTree>
    <p:extLst>
      <p:ext uri="{BB962C8B-B14F-4D97-AF65-F5344CB8AC3E}">
        <p14:creationId xmlns:p14="http://schemas.microsoft.com/office/powerpoint/2010/main" val="177339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Placeholder 7" descr="Data Points Digital background">
            <a:extLst>
              <a:ext uri="{FF2B5EF4-FFF2-40B4-BE49-F238E27FC236}">
                <a16:creationId xmlns:a16="http://schemas.microsoft.com/office/drawing/2014/main" id="{29861F3D-8748-B196-443C-C6EC7B9FB0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"/>
            <a:ext cx="121920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Prepare JSON data in QR-Code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Use something like </a:t>
            </a:r>
            <a:br>
              <a:rPr lang="en-US" kern="1200" dirty="0">
                <a:latin typeface="+mn-lt"/>
                <a:ea typeface="+mn-ea"/>
                <a:cs typeface="+mn-cs"/>
              </a:rPr>
            </a:br>
            <a:r>
              <a:rPr lang="en-US" sz="4000" b="1" kern="1200" dirty="0">
                <a:latin typeface="+mn-lt"/>
                <a:ea typeface="+mn-ea"/>
                <a:cs typeface="+mn-cs"/>
              </a:rPr>
              <a:t>qrcode-monkey.com</a:t>
            </a:r>
            <a:endParaRPr lang="en-US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Prepare JSON data in QR-Code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Use something like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F4457-1758-A48A-EE12-4B8DB316F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73" y="1400814"/>
            <a:ext cx="10097170" cy="510639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5B8D2A5-BB96-BD78-8184-3AD39DDA349D}"/>
              </a:ext>
            </a:extLst>
          </p:cNvPr>
          <p:cNvSpPr/>
          <p:nvPr/>
        </p:nvSpPr>
        <p:spPr>
          <a:xfrm rot="4087649">
            <a:off x="4135332" y="3526275"/>
            <a:ext cx="1950945" cy="2129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434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Install plugins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02892" y="663331"/>
            <a:ext cx="8177945" cy="440103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npm install @capacitor-community/barcode-scanner</a:t>
            </a:r>
          </a:p>
          <a:p>
            <a:r>
              <a:rPr lang="en-US" sz="3200" dirty="0"/>
              <a:t>npm install @capacitor/android</a:t>
            </a:r>
          </a:p>
          <a:p>
            <a:r>
              <a:rPr lang="en-US" sz="3200" dirty="0"/>
              <a:t>ionic cap add android</a:t>
            </a:r>
          </a:p>
          <a:p>
            <a:r>
              <a:rPr lang="en-US" sz="3200" dirty="0"/>
              <a:t>ionic cap sync</a:t>
            </a:r>
          </a:p>
        </p:txBody>
      </p:sp>
    </p:spTree>
    <p:extLst>
      <p:ext uri="{BB962C8B-B14F-4D97-AF65-F5344CB8AC3E}">
        <p14:creationId xmlns:p14="http://schemas.microsoft.com/office/powerpoint/2010/main" val="26250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Placeholder 7" descr="Data Points Digital background">
            <a:extLst>
              <a:ext uri="{FF2B5EF4-FFF2-40B4-BE49-F238E27FC236}">
                <a16:creationId xmlns:a16="http://schemas.microsoft.com/office/drawing/2014/main" id="{29861F3D-8748-B196-443C-C6EC7B9FB0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"/>
            <a:ext cx="121920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Camera on Android Permissions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Go to</a:t>
            </a:r>
            <a:br>
              <a:rPr lang="en-US" kern="1200" dirty="0">
                <a:latin typeface="+mn-lt"/>
                <a:ea typeface="+mn-ea"/>
                <a:cs typeface="+mn-cs"/>
              </a:rPr>
            </a:br>
            <a:r>
              <a:rPr lang="en-US" sz="4000" b="1" kern="1200" dirty="0">
                <a:latin typeface="+mn-lt"/>
                <a:ea typeface="+mn-ea"/>
                <a:cs typeface="+mn-cs"/>
              </a:rPr>
              <a:t>AndroidManifest.xml</a:t>
            </a:r>
            <a:endParaRPr lang="en-US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60413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{6F6DCC80-9415-4060-8E25-C85C8959701F}tf33713516_win32</Template>
  <TotalTime>218</TotalTime>
  <Words>440</Words>
  <Application>Microsoft Office PowerPoint</Application>
  <PresentationFormat>Widescreen</PresentationFormat>
  <Paragraphs>129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Ionic Capacitor  QR-Code Scanner</vt:lpstr>
      <vt:lpstr>Agenda</vt:lpstr>
      <vt:lpstr>Output Preview</vt:lpstr>
      <vt:lpstr>Create new Ionic Project</vt:lpstr>
      <vt:lpstr>Create new Ionic Project</vt:lpstr>
      <vt:lpstr>Prepare JSON data in QR-Code</vt:lpstr>
      <vt:lpstr>Prepare JSON data in QR-Code</vt:lpstr>
      <vt:lpstr>Install plugins</vt:lpstr>
      <vt:lpstr>Add Camera on Android Permissions</vt:lpstr>
      <vt:lpstr>AndroidManifest.xml</vt:lpstr>
      <vt:lpstr>AndroidManifest.xml</vt:lpstr>
      <vt:lpstr>AndroidManifest.xml</vt:lpstr>
      <vt:lpstr>home.module.ts</vt:lpstr>
      <vt:lpstr>home.page.html</vt:lpstr>
      <vt:lpstr>home.page.html</vt:lpstr>
      <vt:lpstr>home.page.scss</vt:lpstr>
      <vt:lpstr>home.page.ts (imports)</vt:lpstr>
      <vt:lpstr>home.page.ts (startScanner function)</vt:lpstr>
      <vt:lpstr>home.page.ts (check permission)</vt:lpstr>
      <vt:lpstr>home.page.ts (stopScanner function)</vt:lpstr>
      <vt:lpstr>Test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Capacitor  QR-Code Scanner</dc:title>
  <dc:creator>Khirulnizam Abd Rahman</dc:creator>
  <cp:lastModifiedBy>Khirulnizam Abd Rahman</cp:lastModifiedBy>
  <cp:revision>33</cp:revision>
  <dcterms:created xsi:type="dcterms:W3CDTF">2022-08-14T05:49:16Z</dcterms:created>
  <dcterms:modified xsi:type="dcterms:W3CDTF">2022-08-14T09:27:18Z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